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933C"/>
    <a:srgbClr val="734D00"/>
    <a:srgbClr val="A3A37A"/>
    <a:srgbClr val="663300"/>
    <a:srgbClr val="009900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224" y="-3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1309-C9AF-46B1-84C3-D1337AFD3333}" type="datetimeFigureOut">
              <a:rPr lang="en-GB" smtClean="0"/>
              <a:t>29/09/2014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D00D1-9A13-4805-945C-AFBA31D964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268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1309-C9AF-46B1-84C3-D1337AFD3333}" type="datetimeFigureOut">
              <a:rPr lang="en-GB" smtClean="0"/>
              <a:t>29/09/2014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D00D1-9A13-4805-945C-AFBA31D964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777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1309-C9AF-46B1-84C3-D1337AFD3333}" type="datetimeFigureOut">
              <a:rPr lang="en-GB" smtClean="0"/>
              <a:t>29/09/2014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D00D1-9A13-4805-945C-AFBA31D964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97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1309-C9AF-46B1-84C3-D1337AFD3333}" type="datetimeFigureOut">
              <a:rPr lang="en-GB" smtClean="0"/>
              <a:t>29/09/2014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D00D1-9A13-4805-945C-AFBA31D964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743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1309-C9AF-46B1-84C3-D1337AFD3333}" type="datetimeFigureOut">
              <a:rPr lang="en-GB" smtClean="0"/>
              <a:t>29/09/2014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D00D1-9A13-4805-945C-AFBA31D964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432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1309-C9AF-46B1-84C3-D1337AFD3333}" type="datetimeFigureOut">
              <a:rPr lang="en-GB" smtClean="0"/>
              <a:t>29/09/2014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D00D1-9A13-4805-945C-AFBA31D964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31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1309-C9AF-46B1-84C3-D1337AFD3333}" type="datetimeFigureOut">
              <a:rPr lang="en-GB" smtClean="0"/>
              <a:t>29/09/2014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D00D1-9A13-4805-945C-AFBA31D964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577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1309-C9AF-46B1-84C3-D1337AFD3333}" type="datetimeFigureOut">
              <a:rPr lang="en-GB" smtClean="0"/>
              <a:t>29/09/2014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D00D1-9A13-4805-945C-AFBA31D964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791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1309-C9AF-46B1-84C3-D1337AFD3333}" type="datetimeFigureOut">
              <a:rPr lang="en-GB" smtClean="0"/>
              <a:t>29/09/2014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D00D1-9A13-4805-945C-AFBA31D964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980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1309-C9AF-46B1-84C3-D1337AFD3333}" type="datetimeFigureOut">
              <a:rPr lang="en-GB" smtClean="0"/>
              <a:t>29/09/2014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D00D1-9A13-4805-945C-AFBA31D964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765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1309-C9AF-46B1-84C3-D1337AFD3333}" type="datetimeFigureOut">
              <a:rPr lang="en-GB" smtClean="0"/>
              <a:t>29/09/2014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D00D1-9A13-4805-945C-AFBA31D964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605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81309-C9AF-46B1-84C3-D1337AFD3333}" type="datetimeFigureOut">
              <a:rPr lang="en-GB" smtClean="0"/>
              <a:t>29/09/2014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D00D1-9A13-4805-945C-AFBA31D964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8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le.ac.uk/elh/newdishley/images/Speeton1948large.jpg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6000"/>
            <a:lum/>
          </a:blip>
          <a:srcRect/>
          <a:stretch>
            <a:fillRect l="-39000" r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ight Triangle 11"/>
          <p:cNvSpPr/>
          <p:nvPr/>
        </p:nvSpPr>
        <p:spPr>
          <a:xfrm>
            <a:off x="215974" y="4355976"/>
            <a:ext cx="2636962" cy="4608512"/>
          </a:xfrm>
          <a:prstGeom prst="rtTriangle">
            <a:avLst/>
          </a:prstGeom>
          <a:solidFill>
            <a:srgbClr val="734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Triangle 10"/>
          <p:cNvSpPr/>
          <p:nvPr/>
        </p:nvSpPr>
        <p:spPr>
          <a:xfrm flipH="1">
            <a:off x="404714" y="0"/>
            <a:ext cx="6336704" cy="8964488"/>
          </a:xfrm>
          <a:prstGeom prst="rtTriangle">
            <a:avLst/>
          </a:prstGeom>
          <a:solidFill>
            <a:srgbClr val="7793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2856" y="140549"/>
            <a:ext cx="4354810" cy="1812777"/>
          </a:xfrm>
        </p:spPr>
        <p:txBody>
          <a:bodyPr/>
          <a:lstStyle/>
          <a:p>
            <a:r>
              <a:rPr lang="en-GB" b="1" dirty="0" err="1" smtClean="0">
                <a:latin typeface="Papyrus" panose="03070502060502030205" pitchFamily="66" charset="0"/>
                <a:cs typeface="Times New Roman" panose="02020603050405020304" pitchFamily="18" charset="0"/>
              </a:rPr>
              <a:t>Loddington</a:t>
            </a:r>
            <a:r>
              <a:rPr lang="en-GB" b="1" dirty="0" smtClean="0">
                <a:latin typeface="Papyrus" panose="03070502060502030205" pitchFamily="66" charset="0"/>
                <a:cs typeface="Times New Roman" panose="02020603050405020304" pitchFamily="18" charset="0"/>
              </a:rPr>
              <a:t> </a:t>
            </a:r>
            <a:br>
              <a:rPr lang="en-GB" b="1" dirty="0" smtClean="0">
                <a:latin typeface="Papyrus" panose="03070502060502030205" pitchFamily="66" charset="0"/>
                <a:cs typeface="Times New Roman" panose="02020603050405020304" pitchFamily="18" charset="0"/>
              </a:rPr>
            </a:br>
            <a:r>
              <a:rPr lang="en-GB" b="1" dirty="0" err="1" smtClean="0">
                <a:latin typeface="Papyrus" panose="03070502060502030205" pitchFamily="66" charset="0"/>
                <a:cs typeface="Times New Roman" panose="02020603050405020304" pitchFamily="18" charset="0"/>
              </a:rPr>
              <a:t>Longwools</a:t>
            </a:r>
            <a:endParaRPr lang="en-GB" b="1" dirty="0">
              <a:latin typeface="Papyrus" panose="03070502060502030205" pitchFamily="66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486" y="323526"/>
            <a:ext cx="2016174" cy="13968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239"/>
          <a:stretch/>
        </p:blipFill>
        <p:spPr>
          <a:xfrm>
            <a:off x="812008" y="2298167"/>
            <a:ext cx="1185131" cy="161308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6" y="7177781"/>
            <a:ext cx="2016174" cy="150583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026" name="Picture 2" descr="Prize winning Longwool sheep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9119" y="4781994"/>
            <a:ext cx="2016173" cy="140460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/>
        </p:spPr>
      </p:pic>
      <p:sp>
        <p:nvSpPr>
          <p:cNvPr id="7" name="TextBox 6"/>
          <p:cNvSpPr txBox="1"/>
          <p:nvPr/>
        </p:nvSpPr>
        <p:spPr>
          <a:xfrm>
            <a:off x="2960947" y="2212160"/>
            <a:ext cx="356434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>
                <a:latin typeface="Papyrus" panose="03070502060502030205" pitchFamily="66" charset="0"/>
                <a:cs typeface="Times New Roman" panose="02020603050405020304" pitchFamily="18" charset="0"/>
              </a:rPr>
              <a:t>Robert Bakewell  the 18</a:t>
            </a:r>
            <a:r>
              <a:rPr lang="en-GB" sz="2200" b="1" baseline="30000" dirty="0" smtClean="0">
                <a:latin typeface="Papyrus" panose="03070502060502030205" pitchFamily="66" charset="0"/>
                <a:cs typeface="Times New Roman" panose="02020603050405020304" pitchFamily="18" charset="0"/>
              </a:rPr>
              <a:t>th</a:t>
            </a:r>
            <a:r>
              <a:rPr lang="en-GB" sz="2200" b="1" dirty="0" smtClean="0">
                <a:latin typeface="Papyrus" panose="03070502060502030205" pitchFamily="66" charset="0"/>
                <a:cs typeface="Times New Roman" panose="02020603050405020304" pitchFamily="18" charset="0"/>
              </a:rPr>
              <a:t> century agricultural pioneer improved the  Leicester sheep breed at </a:t>
            </a:r>
            <a:r>
              <a:rPr lang="en-GB" sz="2200" b="1" dirty="0" err="1" smtClean="0">
                <a:latin typeface="Papyrus" panose="03070502060502030205" pitchFamily="66" charset="0"/>
                <a:cs typeface="Times New Roman" panose="02020603050405020304" pitchFamily="18" charset="0"/>
              </a:rPr>
              <a:t>Dishley</a:t>
            </a:r>
            <a:r>
              <a:rPr lang="en-GB" sz="2200" b="1" dirty="0" smtClean="0">
                <a:latin typeface="Papyrus" panose="03070502060502030205" pitchFamily="66" charset="0"/>
                <a:cs typeface="Times New Roman" panose="02020603050405020304" pitchFamily="18" charset="0"/>
              </a:rPr>
              <a:t> Grange, Leicestershire.</a:t>
            </a:r>
            <a:endParaRPr lang="en-GB" sz="2200" b="1" dirty="0">
              <a:latin typeface="Papyrus" panose="03070502060502030205" pitchFamily="66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08920" y="7170626"/>
            <a:ext cx="3600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smtClean="0">
                <a:latin typeface="Papyrus" panose="03070502060502030205" pitchFamily="66" charset="0"/>
                <a:cs typeface="Times New Roman" panose="02020603050405020304" pitchFamily="18" charset="0"/>
              </a:rPr>
              <a:t>2014 – Five Speeton</a:t>
            </a:r>
            <a:r>
              <a:rPr lang="en-GB" sz="2200" b="1" dirty="0" smtClean="0">
                <a:latin typeface="Papyrus" panose="03070502060502030205" pitchFamily="66" charset="0"/>
                <a:cs typeface="Times New Roman" panose="02020603050405020304" pitchFamily="18" charset="0"/>
              </a:rPr>
              <a:t> ewes return to Leicestershire and form the nucleus of the </a:t>
            </a:r>
            <a:r>
              <a:rPr lang="en-GB" sz="2200" b="1" dirty="0" err="1" smtClean="0">
                <a:latin typeface="Papyrus" panose="03070502060502030205" pitchFamily="66" charset="0"/>
                <a:cs typeface="Times New Roman" panose="02020603050405020304" pitchFamily="18" charset="0"/>
              </a:rPr>
              <a:t>Loddington</a:t>
            </a:r>
            <a:r>
              <a:rPr lang="en-GB" sz="2200" b="1" dirty="0" smtClean="0">
                <a:latin typeface="Papyrus" panose="03070502060502030205" pitchFamily="66" charset="0"/>
                <a:cs typeface="Times New Roman" panose="02020603050405020304" pitchFamily="18" charset="0"/>
              </a:rPr>
              <a:t> </a:t>
            </a:r>
            <a:r>
              <a:rPr lang="en-GB" sz="2200" b="1" dirty="0" err="1" smtClean="0">
                <a:latin typeface="Papyrus" panose="03070502060502030205" pitchFamily="66" charset="0"/>
                <a:cs typeface="Times New Roman" panose="02020603050405020304" pitchFamily="18" charset="0"/>
              </a:rPr>
              <a:t>Longwool</a:t>
            </a:r>
            <a:r>
              <a:rPr lang="en-GB" sz="2200" b="1" dirty="0" smtClean="0">
                <a:latin typeface="Papyrus" panose="03070502060502030205" pitchFamily="66" charset="0"/>
                <a:cs typeface="Times New Roman" panose="02020603050405020304" pitchFamily="18" charset="0"/>
              </a:rPr>
              <a:t> flock.</a:t>
            </a:r>
            <a:endParaRPr lang="en-GB" sz="2200" b="1" dirty="0">
              <a:latin typeface="Papyrus" panose="03070502060502030205" pitchFamily="66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2656" y="4283968"/>
            <a:ext cx="417646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>
                <a:solidFill>
                  <a:schemeClr val="tx1"/>
                </a:solidFill>
                <a:latin typeface="Papyrus" panose="03070502060502030205" pitchFamily="66" charset="0"/>
                <a:cs typeface="Times New Roman" panose="02020603050405020304" pitchFamily="18" charset="0"/>
              </a:rPr>
              <a:t>1795- Leicester </a:t>
            </a:r>
            <a:r>
              <a:rPr lang="en-GB" sz="2200" b="1" dirty="0" err="1" smtClean="0">
                <a:solidFill>
                  <a:schemeClr val="tx1"/>
                </a:solidFill>
                <a:latin typeface="Papyrus" panose="03070502060502030205" pitchFamily="66" charset="0"/>
                <a:cs typeface="Times New Roman" panose="02020603050405020304" pitchFamily="18" charset="0"/>
              </a:rPr>
              <a:t>Longwools</a:t>
            </a:r>
            <a:r>
              <a:rPr lang="en-GB" sz="2200" b="1" dirty="0" smtClean="0">
                <a:solidFill>
                  <a:schemeClr val="tx1"/>
                </a:solidFill>
                <a:latin typeface="Papyrus" panose="03070502060502030205" pitchFamily="66" charset="0"/>
                <a:cs typeface="Times New Roman" panose="02020603050405020304" pitchFamily="18" charset="0"/>
              </a:rPr>
              <a:t> </a:t>
            </a:r>
          </a:p>
          <a:p>
            <a:r>
              <a:rPr lang="en-GB" sz="2200" b="1" dirty="0" smtClean="0">
                <a:latin typeface="Papyrus" panose="03070502060502030205" pitchFamily="66" charset="0"/>
                <a:cs typeface="Times New Roman" panose="02020603050405020304" pitchFamily="18" charset="0"/>
              </a:rPr>
              <a:t>were</a:t>
            </a:r>
            <a:r>
              <a:rPr lang="en-GB" sz="2200" b="1" dirty="0" smtClean="0">
                <a:solidFill>
                  <a:schemeClr val="tx1"/>
                </a:solidFill>
                <a:latin typeface="Papyrus" panose="03070502060502030205" pitchFamily="66" charset="0"/>
                <a:cs typeface="Times New Roman" panose="02020603050405020304" pitchFamily="18" charset="0"/>
              </a:rPr>
              <a:t> taken to Yorkshire for  </a:t>
            </a:r>
          </a:p>
          <a:p>
            <a:r>
              <a:rPr lang="en-GB" sz="2200" b="1" dirty="0" smtClean="0">
                <a:solidFill>
                  <a:schemeClr val="tx1"/>
                </a:solidFill>
                <a:latin typeface="Papyrus" panose="03070502060502030205" pitchFamily="66" charset="0"/>
                <a:cs typeface="Times New Roman" panose="02020603050405020304" pitchFamily="18" charset="0"/>
              </a:rPr>
              <a:t>their meat and wool. </a:t>
            </a:r>
          </a:p>
          <a:p>
            <a:r>
              <a:rPr lang="en-GB" sz="2200" b="1" dirty="0" smtClean="0">
                <a:latin typeface="Papyrus" panose="03070502060502030205" pitchFamily="66" charset="0"/>
                <a:cs typeface="Times New Roman" panose="02020603050405020304" pitchFamily="18" charset="0"/>
              </a:rPr>
              <a:t>1834  - T</a:t>
            </a:r>
            <a:r>
              <a:rPr lang="en-GB" sz="2200" b="1" dirty="0" smtClean="0">
                <a:solidFill>
                  <a:schemeClr val="tx1"/>
                </a:solidFill>
                <a:latin typeface="Papyrus" panose="03070502060502030205" pitchFamily="66" charset="0"/>
                <a:cs typeface="Times New Roman" panose="02020603050405020304" pitchFamily="18" charset="0"/>
              </a:rPr>
              <a:t>he link between Leicester </a:t>
            </a:r>
            <a:r>
              <a:rPr lang="en-GB" sz="2200" b="1" dirty="0" err="1" smtClean="0">
                <a:solidFill>
                  <a:schemeClr val="tx1"/>
                </a:solidFill>
                <a:latin typeface="Papyrus" panose="03070502060502030205" pitchFamily="66" charset="0"/>
                <a:cs typeface="Times New Roman" panose="02020603050405020304" pitchFamily="18" charset="0"/>
              </a:rPr>
              <a:t>Longwool</a:t>
            </a:r>
            <a:r>
              <a:rPr lang="en-GB" sz="2200" b="1" dirty="0" err="1" smtClean="0">
                <a:latin typeface="Papyrus" panose="03070502060502030205" pitchFamily="66" charset="0"/>
                <a:cs typeface="Times New Roman" panose="02020603050405020304" pitchFamily="18" charset="0"/>
              </a:rPr>
              <a:t>’s</a:t>
            </a:r>
            <a:r>
              <a:rPr lang="en-GB" sz="2200" b="1" dirty="0" smtClean="0">
                <a:solidFill>
                  <a:schemeClr val="tx1"/>
                </a:solidFill>
                <a:latin typeface="Papyrus" panose="03070502060502030205" pitchFamily="66" charset="0"/>
                <a:cs typeface="Times New Roman" panose="02020603050405020304" pitchFamily="18" charset="0"/>
              </a:rPr>
              <a:t> and the </a:t>
            </a:r>
            <a:r>
              <a:rPr lang="en-GB" sz="2200" b="1" dirty="0" err="1" smtClean="0">
                <a:solidFill>
                  <a:schemeClr val="tx1"/>
                </a:solidFill>
                <a:latin typeface="Papyrus" panose="03070502060502030205" pitchFamily="66" charset="0"/>
                <a:cs typeface="Times New Roman" panose="02020603050405020304" pitchFamily="18" charset="0"/>
              </a:rPr>
              <a:t>Speeton</a:t>
            </a:r>
            <a:r>
              <a:rPr lang="en-GB" sz="2200" b="1" dirty="0" smtClean="0">
                <a:solidFill>
                  <a:schemeClr val="tx1"/>
                </a:solidFill>
                <a:latin typeface="Papyrus" panose="03070502060502030205" pitchFamily="66" charset="0"/>
                <a:cs typeface="Times New Roman" panose="02020603050405020304" pitchFamily="18" charset="0"/>
              </a:rPr>
              <a:t> Flock began </a:t>
            </a:r>
            <a:r>
              <a:rPr lang="en-GB" sz="2200" b="1" dirty="0">
                <a:latin typeface="Papyrus" panose="03070502060502030205" pitchFamily="66" charset="0"/>
                <a:cs typeface="Times New Roman" panose="02020603050405020304" pitchFamily="18" charset="0"/>
              </a:rPr>
              <a:t>.</a:t>
            </a:r>
            <a:endParaRPr lang="en-GB" sz="2200" b="1" dirty="0" smtClean="0">
              <a:solidFill>
                <a:schemeClr val="tx1"/>
              </a:solidFill>
              <a:latin typeface="Papyrus" panose="03070502060502030205" pitchFamily="66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835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6000"/>
            <a:lum/>
          </a:blip>
          <a:srcRect/>
          <a:stretch>
            <a:fillRect l="-39000" r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ight Triangle 12"/>
          <p:cNvSpPr/>
          <p:nvPr/>
        </p:nvSpPr>
        <p:spPr>
          <a:xfrm>
            <a:off x="215974" y="4355976"/>
            <a:ext cx="2636962" cy="4608512"/>
          </a:xfrm>
          <a:prstGeom prst="rtTriangle">
            <a:avLst/>
          </a:prstGeom>
          <a:solidFill>
            <a:srgbClr val="734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ight Triangle 11"/>
          <p:cNvSpPr/>
          <p:nvPr/>
        </p:nvSpPr>
        <p:spPr>
          <a:xfrm flipH="1">
            <a:off x="404664" y="0"/>
            <a:ext cx="6336704" cy="8964488"/>
          </a:xfrm>
          <a:prstGeom prst="rtTriangle">
            <a:avLst/>
          </a:prstGeom>
          <a:solidFill>
            <a:srgbClr val="7793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2856" y="140549"/>
            <a:ext cx="4354810" cy="1812777"/>
          </a:xfrm>
        </p:spPr>
        <p:txBody>
          <a:bodyPr/>
          <a:lstStyle/>
          <a:p>
            <a:r>
              <a:rPr lang="en-GB" b="1" dirty="0" err="1" smtClean="0">
                <a:latin typeface="Papyrus" panose="03070502060502030205" pitchFamily="66" charset="0"/>
                <a:cs typeface="Times New Roman" panose="02020603050405020304" pitchFamily="18" charset="0"/>
              </a:rPr>
              <a:t>Loddington</a:t>
            </a:r>
            <a:r>
              <a:rPr lang="en-GB" b="1" dirty="0" smtClean="0">
                <a:latin typeface="Papyrus" panose="03070502060502030205" pitchFamily="66" charset="0"/>
                <a:cs typeface="Times New Roman" panose="02020603050405020304" pitchFamily="18" charset="0"/>
              </a:rPr>
              <a:t> </a:t>
            </a:r>
            <a:br>
              <a:rPr lang="en-GB" b="1" dirty="0" smtClean="0">
                <a:latin typeface="Papyrus" panose="03070502060502030205" pitchFamily="66" charset="0"/>
                <a:cs typeface="Times New Roman" panose="02020603050405020304" pitchFamily="18" charset="0"/>
              </a:rPr>
            </a:br>
            <a:r>
              <a:rPr lang="en-GB" b="1" dirty="0" err="1" smtClean="0">
                <a:latin typeface="Papyrus" panose="03070502060502030205" pitchFamily="66" charset="0"/>
                <a:cs typeface="Times New Roman" panose="02020603050405020304" pitchFamily="18" charset="0"/>
              </a:rPr>
              <a:t>Longwools</a:t>
            </a:r>
            <a:endParaRPr lang="en-GB" b="1" dirty="0">
              <a:latin typeface="Papyrus" panose="03070502060502030205" pitchFamily="66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147" y="323527"/>
            <a:ext cx="2198691" cy="1523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147" y="2444129"/>
            <a:ext cx="2198693" cy="164214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2708920" y="2788150"/>
            <a:ext cx="30963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Papyrus" panose="03070502060502030205" pitchFamily="66" charset="0"/>
                <a:cs typeface="Times New Roman" panose="02020603050405020304" pitchFamily="18" charset="0"/>
              </a:rPr>
              <a:t>Leicester </a:t>
            </a:r>
            <a:r>
              <a:rPr lang="en-GB" sz="2800" b="1" dirty="0" err="1" smtClean="0">
                <a:latin typeface="Papyrus" panose="03070502060502030205" pitchFamily="66" charset="0"/>
                <a:cs typeface="Times New Roman" panose="02020603050405020304" pitchFamily="18" charset="0"/>
              </a:rPr>
              <a:t>Longwool</a:t>
            </a:r>
            <a:r>
              <a:rPr lang="en-GB" sz="2800" b="1" dirty="0" smtClean="0">
                <a:latin typeface="Papyrus" panose="03070502060502030205" pitchFamily="66" charset="0"/>
                <a:cs typeface="Times New Roman" panose="02020603050405020304" pitchFamily="18" charset="0"/>
              </a:rPr>
              <a:t> Ewes</a:t>
            </a:r>
            <a:endParaRPr lang="en-GB" sz="2800" b="1" dirty="0">
              <a:latin typeface="Papyrus" panose="03070502060502030205" pitchFamily="66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08920" y="7268290"/>
            <a:ext cx="36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 smtClean="0">
                <a:latin typeface="Papyrus" panose="03070502060502030205" pitchFamily="66" charset="0"/>
                <a:cs typeface="Times New Roman" panose="02020603050405020304" pitchFamily="18" charset="0"/>
              </a:rPr>
              <a:t>Leicester  </a:t>
            </a:r>
            <a:r>
              <a:rPr lang="en-GB" sz="2800" b="1" dirty="0" err="1" smtClean="0">
                <a:latin typeface="Papyrus" panose="03070502060502030205" pitchFamily="66" charset="0"/>
                <a:cs typeface="Times New Roman" panose="02020603050405020304" pitchFamily="18" charset="0"/>
              </a:rPr>
              <a:t>Longwool</a:t>
            </a:r>
            <a:r>
              <a:rPr lang="en-GB" sz="2800" b="1" dirty="0" smtClean="0">
                <a:latin typeface="Papyrus" panose="03070502060502030205" pitchFamily="66" charset="0"/>
                <a:cs typeface="Times New Roman" panose="02020603050405020304" pitchFamily="18" charset="0"/>
              </a:rPr>
              <a:t> Lambs</a:t>
            </a:r>
            <a:endParaRPr lang="en-GB" sz="2800" b="1" dirty="0">
              <a:latin typeface="Papyrus" panose="03070502060502030205" pitchFamily="66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4664" y="6924269"/>
            <a:ext cx="2198691" cy="164214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/>
        </p:spPr>
      </p:pic>
      <p:sp>
        <p:nvSpPr>
          <p:cNvPr id="3" name="TextBox 2"/>
          <p:cNvSpPr txBox="1"/>
          <p:nvPr/>
        </p:nvSpPr>
        <p:spPr>
          <a:xfrm>
            <a:off x="404664" y="4953027"/>
            <a:ext cx="26729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Papyrus" panose="03070502060502030205" pitchFamily="66" charset="0"/>
                <a:cs typeface="Times New Roman" panose="02020603050405020304" pitchFamily="18" charset="0"/>
              </a:rPr>
              <a:t>Leicester </a:t>
            </a:r>
            <a:r>
              <a:rPr lang="en-GB" sz="2800" b="1" dirty="0" err="1" smtClean="0">
                <a:latin typeface="Papyrus" panose="03070502060502030205" pitchFamily="66" charset="0"/>
                <a:cs typeface="Times New Roman" panose="02020603050405020304" pitchFamily="18" charset="0"/>
              </a:rPr>
              <a:t>Longwool</a:t>
            </a:r>
            <a:r>
              <a:rPr lang="en-GB" sz="2800" b="1" dirty="0" smtClean="0">
                <a:latin typeface="Papyrus" panose="03070502060502030205" pitchFamily="66" charset="0"/>
                <a:cs typeface="Times New Roman" panose="02020603050405020304" pitchFamily="18" charset="0"/>
              </a:rPr>
              <a:t> Ram</a:t>
            </a:r>
            <a:endParaRPr lang="en-GB" sz="2800" b="1" dirty="0">
              <a:latin typeface="Papyrus" panose="03070502060502030205" pitchFamily="66" charset="0"/>
              <a:cs typeface="Times New Roman" panose="02020603050405020304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62" t="12071" r="28867" b="17637"/>
          <a:stretch/>
        </p:blipFill>
        <p:spPr bwMode="auto">
          <a:xfrm>
            <a:off x="3861049" y="4566829"/>
            <a:ext cx="1944216" cy="172650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28736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418</TotalTime>
  <Words>74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Loddington  Longwools</vt:lpstr>
      <vt:lpstr>Loddington  Longwools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Loddington  Longwools</dc:title>
  <dc:creator>Phil Jarvis</dc:creator>
  <cp:lastModifiedBy>Phil Jarvis</cp:lastModifiedBy>
  <cp:revision>22</cp:revision>
  <cp:lastPrinted>2014-09-29T19:36:17Z</cp:lastPrinted>
  <dcterms:created xsi:type="dcterms:W3CDTF">2014-09-15T23:14:06Z</dcterms:created>
  <dcterms:modified xsi:type="dcterms:W3CDTF">2014-09-29T19:37:15Z</dcterms:modified>
</cp:coreProperties>
</file>